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8" r:id="rId2"/>
    <p:sldId id="2038" r:id="rId3"/>
    <p:sldId id="2037" r:id="rId4"/>
    <p:sldId id="263" r:id="rId5"/>
    <p:sldId id="2043" r:id="rId6"/>
    <p:sldId id="2045" r:id="rId7"/>
    <p:sldId id="2046" r:id="rId8"/>
    <p:sldId id="2047" r:id="rId9"/>
    <p:sldId id="2048" r:id="rId10"/>
    <p:sldId id="2049" r:id="rId11"/>
    <p:sldId id="2039" r:id="rId12"/>
    <p:sldId id="262" r:id="rId13"/>
    <p:sldId id="2050" r:id="rId14"/>
    <p:sldId id="2051" r:id="rId15"/>
    <p:sldId id="2052" r:id="rId16"/>
    <p:sldId id="2053" r:id="rId17"/>
    <p:sldId id="2054" r:id="rId18"/>
    <p:sldId id="2055" r:id="rId19"/>
    <p:sldId id="2013" r:id="rId20"/>
    <p:sldId id="202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90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107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otahul,Yasmin Y.S." initials="SY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95"/>
    <p:restoredTop sz="95439"/>
  </p:normalViewPr>
  <p:slideViewPr>
    <p:cSldViewPr snapToGrid="0" snapToObjects="1" showGuides="1">
      <p:cViewPr>
        <p:scale>
          <a:sx n="94" d="100"/>
          <a:sy n="94" d="100"/>
        </p:scale>
        <p:origin x="1744" y="1624"/>
      </p:cViewPr>
      <p:guideLst>
        <p:guide orient="horz" pos="2183"/>
        <p:guide pos="7333"/>
        <p:guide pos="4906"/>
        <p:guide pos="3840"/>
        <p:guide orient="horz" pos="346"/>
        <p:guide orient="horz" pos="3974"/>
        <p:guide pos="5541"/>
        <p:guide pos="2139"/>
        <p:guide pos="347"/>
        <p:guide orient="horz" pos="1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18T16:41:50.688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Welcome Guys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career</a:t>
            </a:r>
            <a:r>
              <a:rPr lang="de-DE" dirty="0" smtClean="0"/>
              <a:t> </a:t>
            </a:r>
            <a:r>
              <a:rPr lang="de-DE" dirty="0" err="1" smtClean="0"/>
              <a:t>switch</a:t>
            </a:r>
            <a:r>
              <a:rPr lang="de-DE" dirty="0" smtClean="0"/>
              <a:t>!</a:t>
            </a:r>
          </a:p>
          <a:p>
            <a:endParaRPr lang="de-DE" dirty="0" smtClean="0"/>
          </a:p>
          <a:p>
            <a:r>
              <a:rPr lang="de-DE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honest!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39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Also </a:t>
            </a:r>
            <a:r>
              <a:rPr lang="de-DE" dirty="0" err="1" smtClean="0"/>
              <a:t>looked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prices</a:t>
            </a:r>
            <a:r>
              <a:rPr lang="de-DE" dirty="0" smtClean="0"/>
              <a:t> </a:t>
            </a:r>
          </a:p>
          <a:p>
            <a:r>
              <a:rPr lang="de-DE" dirty="0" smtClean="0"/>
              <a:t>Google </a:t>
            </a:r>
            <a:r>
              <a:rPr lang="de-DE" dirty="0" err="1" smtClean="0"/>
              <a:t>divides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5 </a:t>
            </a:r>
            <a:r>
              <a:rPr lang="de-DE" baseline="0" dirty="0" err="1" smtClean="0"/>
              <a:t>categories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Unfortunately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35%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</a:t>
            </a:r>
            <a:endParaRPr lang="de-DE" baseline="0" dirty="0" smtClean="0"/>
          </a:p>
          <a:p>
            <a:r>
              <a:rPr lang="de-DE" baseline="0" dirty="0" smtClean="0"/>
              <a:t>so </a:t>
            </a:r>
            <a:r>
              <a:rPr lang="de-DE" baseline="0" dirty="0" err="1" smtClean="0"/>
              <a:t>cant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much</a:t>
            </a:r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vary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much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46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xmlns="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xmlns="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xmlns="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I ran into a few problems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There is no correlation between any of the numeric values</a:t>
            </a:r>
          </a:p>
          <a:p>
            <a:r>
              <a:rPr lang="en-US" altLang="en-US" dirty="0" smtClean="0"/>
              <a:t>I ran the </a:t>
            </a:r>
            <a:r>
              <a:rPr lang="en-US" altLang="en-US" dirty="0" err="1" smtClean="0"/>
              <a:t>correltaion</a:t>
            </a:r>
            <a:r>
              <a:rPr lang="en-US" altLang="en-US" dirty="0" smtClean="0"/>
              <a:t> test and the result where between -0.1</a:t>
            </a:r>
            <a:r>
              <a:rPr lang="en-US" altLang="en-US" baseline="0" dirty="0" smtClean="0"/>
              <a:t> an 0.1 so no correlation to speak of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second there are multiple conclusion to take from each graph</a:t>
            </a:r>
          </a:p>
          <a:p>
            <a:r>
              <a:rPr lang="en-US" altLang="en-US" baseline="0" dirty="0" smtClean="0"/>
              <a:t>for example many </a:t>
            </a:r>
            <a:r>
              <a:rPr lang="en-US" altLang="en-US" baseline="0" dirty="0" err="1" smtClean="0"/>
              <a:t>italian</a:t>
            </a:r>
            <a:r>
              <a:rPr lang="en-US" altLang="en-US" baseline="0" dirty="0" smtClean="0"/>
              <a:t> restaurants so the must be running well 1 more is good or too many </a:t>
            </a:r>
            <a:r>
              <a:rPr lang="en-US" altLang="en-US" baseline="0" dirty="0" err="1" smtClean="0"/>
              <a:t>italian</a:t>
            </a:r>
            <a:r>
              <a:rPr lang="en-US" altLang="en-US" baseline="0" dirty="0" smtClean="0"/>
              <a:t> restaurants cant open another one</a:t>
            </a:r>
          </a:p>
          <a:p>
            <a:endParaRPr lang="en-US" altLang="en-US" baseline="0" dirty="0" smtClean="0"/>
          </a:p>
          <a:p>
            <a:r>
              <a:rPr lang="en-US" altLang="en-US" baseline="0" dirty="0" err="1" smtClean="0"/>
              <a:t>kebap</a:t>
            </a:r>
            <a:r>
              <a:rPr lang="en-US" altLang="en-US" baseline="0" dirty="0" smtClean="0"/>
              <a:t> was lowest rated so a chance for a really good </a:t>
            </a:r>
            <a:r>
              <a:rPr lang="en-US" altLang="en-US" baseline="0" dirty="0" err="1" smtClean="0"/>
              <a:t>kebap</a:t>
            </a:r>
            <a:r>
              <a:rPr lang="en-US" altLang="en-US" baseline="0" dirty="0" smtClean="0"/>
              <a:t> restaurant or people just </a:t>
            </a:r>
            <a:r>
              <a:rPr lang="en-US" altLang="en-US" baseline="0" dirty="0" err="1" smtClean="0"/>
              <a:t>dont</a:t>
            </a:r>
            <a:r>
              <a:rPr lang="en-US" altLang="en-US" baseline="0" dirty="0" smtClean="0"/>
              <a:t> really like </a:t>
            </a:r>
            <a:r>
              <a:rPr lang="en-US" altLang="en-US" baseline="0" dirty="0" err="1" smtClean="0"/>
              <a:t>kebap</a:t>
            </a:r>
            <a:r>
              <a:rPr lang="en-US" altLang="en-US" baseline="0" dirty="0" smtClean="0"/>
              <a:t> in </a:t>
            </a:r>
            <a:r>
              <a:rPr lang="en-US" altLang="en-US" baseline="0" dirty="0" err="1" smtClean="0"/>
              <a:t>amsterdam</a:t>
            </a:r>
            <a:endParaRPr lang="en-US" altLang="en-US" baseline="0" dirty="0" smtClean="0"/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So </a:t>
            </a:r>
            <a:r>
              <a:rPr lang="en-US" altLang="en-US" baseline="0" dirty="0" err="1" smtClean="0"/>
              <a:t>i</a:t>
            </a:r>
            <a:r>
              <a:rPr lang="en-US" altLang="en-US" baseline="0" dirty="0" smtClean="0"/>
              <a:t> had to dig deeper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 </a:t>
            </a:r>
            <a:r>
              <a:rPr lang="de-DE" dirty="0" err="1" smtClean="0"/>
              <a:t>started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34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remember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fixed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adjust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according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again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lot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center</a:t>
            </a:r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arond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6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 </a:t>
            </a:r>
            <a:r>
              <a:rPr lang="de-DE" dirty="0" err="1" smtClean="0"/>
              <a:t>tried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price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location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but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must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null </a:t>
            </a:r>
            <a:r>
              <a:rPr lang="de-DE" baseline="0" dirty="0" err="1" smtClean="0"/>
              <a:t>values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values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trends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85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zoom</a:t>
            </a:r>
            <a:r>
              <a:rPr lang="de-DE" baseline="0" dirty="0" smtClean="0"/>
              <a:t> in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street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bubbles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mostly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exept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but </a:t>
            </a:r>
            <a:r>
              <a:rPr lang="de-DE" baseline="0" dirty="0" err="1" smtClean="0"/>
              <a:t>thats</a:t>
            </a:r>
            <a:r>
              <a:rPr lang="de-DE" baseline="0" dirty="0" smtClean="0"/>
              <a:t> a bar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make</a:t>
            </a:r>
            <a:r>
              <a:rPr lang="de-DE" baseline="0" dirty="0" smtClean="0"/>
              <a:t> sense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street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just outside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typical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tourist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either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wlak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center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walk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walk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middle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So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started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conclusions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08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I need a concept that works well but does not need a huge amount of people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9692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So i </a:t>
            </a:r>
            <a:r>
              <a:rPr lang="de-DE" dirty="0" err="1" smtClean="0"/>
              <a:t>started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type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restaurant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amount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ratings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So I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bottom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corner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High </a:t>
            </a:r>
            <a:r>
              <a:rPr lang="de-DE" baseline="0" dirty="0" err="1" smtClean="0"/>
              <a:t>rated</a:t>
            </a:r>
            <a:r>
              <a:rPr lang="de-DE" baseline="0" dirty="0" smtClean="0"/>
              <a:t> but not </a:t>
            </a:r>
            <a:r>
              <a:rPr lang="de-DE" baseline="0" dirty="0" err="1" smtClean="0"/>
              <a:t>mainstream</a:t>
            </a:r>
            <a:r>
              <a:rPr lang="de-DE" baseline="0" dirty="0" smtClean="0"/>
              <a:t> so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say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So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leaves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Special, Sushi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Sanwich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including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typo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So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sushi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white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guy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looked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59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see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special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sanwich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shops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whole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street</a:t>
            </a:r>
            <a:r>
              <a:rPr lang="de-DE" baseline="0" dirty="0" smtClean="0"/>
              <a:t>, also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msot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rated</a:t>
            </a:r>
            <a:r>
              <a:rPr lang="de-DE" baseline="0" dirty="0" smtClean="0"/>
              <a:t>,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bubble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shop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So I </a:t>
            </a:r>
            <a:r>
              <a:rPr lang="de-DE" baseline="0" dirty="0" err="1" smtClean="0"/>
              <a:t>came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conclusion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open a Special </a:t>
            </a:r>
            <a:r>
              <a:rPr lang="de-DE" baseline="0" dirty="0" err="1" smtClean="0"/>
              <a:t>Sanwich</a:t>
            </a:r>
            <a:r>
              <a:rPr lang="de-DE" baseline="0" dirty="0" smtClean="0"/>
              <a:t> Shop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75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german</a:t>
            </a:r>
            <a:r>
              <a:rPr lang="de-DE" dirty="0" smtClean="0"/>
              <a:t> </a:t>
            </a:r>
            <a:r>
              <a:rPr lang="de-DE" dirty="0" err="1" smtClean="0"/>
              <a:t>Sanwich</a:t>
            </a:r>
            <a:r>
              <a:rPr lang="de-DE" dirty="0" smtClean="0"/>
              <a:t> Shop </a:t>
            </a:r>
          </a:p>
          <a:p>
            <a:r>
              <a:rPr lang="de-DE" dirty="0" err="1" smtClean="0"/>
              <a:t>That</a:t>
            </a:r>
            <a:r>
              <a:rPr lang="de-DE" dirty="0" smtClean="0"/>
              <a:t> i will  </a:t>
            </a:r>
            <a:r>
              <a:rPr lang="de-DE" dirty="0" err="1" smtClean="0"/>
              <a:t>call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Bretzel Brot und Butter</a:t>
            </a:r>
          </a:p>
          <a:p>
            <a:endParaRPr lang="de-DE" dirty="0" smtClean="0"/>
          </a:p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all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dutch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really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compete</a:t>
            </a:r>
            <a:endParaRPr lang="de-DE" baseline="0" dirty="0" smtClean="0"/>
          </a:p>
          <a:p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dirty="0" err="1" smtClean="0"/>
              <a:t>german</a:t>
            </a:r>
            <a:r>
              <a:rPr lang="de-DE" dirty="0" smtClean="0"/>
              <a:t> </a:t>
            </a:r>
            <a:r>
              <a:rPr lang="de-DE" dirty="0" err="1" smtClean="0"/>
              <a:t>bread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comes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quality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variety</a:t>
            </a:r>
            <a:endParaRPr lang="de-DE" dirty="0" smtClean="0"/>
          </a:p>
          <a:p>
            <a:r>
              <a:rPr lang="de-DE" dirty="0" smtClean="0"/>
              <a:t>I </a:t>
            </a:r>
            <a:r>
              <a:rPr lang="de-DE" dirty="0" err="1" smtClean="0"/>
              <a:t>think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will fit </a:t>
            </a:r>
            <a:r>
              <a:rPr lang="de-DE" dirty="0" err="1" smtClean="0"/>
              <a:t>right</a:t>
            </a:r>
            <a:r>
              <a:rPr lang="de-DE" baseline="0" dirty="0" smtClean="0"/>
              <a:t> in.</a:t>
            </a:r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everything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Sauerkraut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Schnitzel</a:t>
            </a:r>
          </a:p>
          <a:p>
            <a:r>
              <a:rPr lang="de-DE" baseline="0" dirty="0" err="1" smtClean="0"/>
              <a:t>every</a:t>
            </a:r>
            <a:r>
              <a:rPr lang="de-DE" baseline="0" dirty="0" smtClean="0"/>
              <a:t> stereotype will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covered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So </a:t>
            </a:r>
            <a:r>
              <a:rPr lang="de-DE" baseline="0" dirty="0" err="1" smtClean="0"/>
              <a:t>shoutout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Jan </a:t>
            </a:r>
            <a:r>
              <a:rPr lang="de-DE" baseline="0" dirty="0" err="1" smtClean="0"/>
              <a:t>who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begining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wouldnt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german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restaurtant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endParaRPr lang="de-DE" baseline="0" dirty="0" smtClean="0"/>
          </a:p>
          <a:p>
            <a:r>
              <a:rPr lang="de-DE" baseline="0" dirty="0" err="1" smtClean="0"/>
              <a:t>Whcih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choose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things</a:t>
            </a:r>
            <a:r>
              <a:rPr lang="de-DE" baseline="0" dirty="0" smtClean="0"/>
              <a:t> Jan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teacher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analytics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suck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he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answer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logo in </a:t>
            </a:r>
            <a:r>
              <a:rPr lang="de-DE" baseline="0" dirty="0" err="1" smtClean="0"/>
              <a:t>cas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wondered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6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All the numbers,</a:t>
            </a:r>
            <a:r>
              <a:rPr lang="en-US" altLang="en-US" baseline="0" dirty="0" smtClean="0"/>
              <a:t> all the code</a:t>
            </a:r>
          </a:p>
          <a:p>
            <a:r>
              <a:rPr lang="en-US" altLang="en-US" baseline="0" dirty="0" smtClean="0"/>
              <a:t>there is math</a:t>
            </a:r>
          </a:p>
          <a:p>
            <a:r>
              <a:rPr lang="en-US" altLang="en-US" baseline="0" dirty="0" smtClean="0"/>
              <a:t>there is statistics </a:t>
            </a:r>
          </a:p>
          <a:p>
            <a:endParaRPr lang="en-US" altLang="en-US" baseline="0" dirty="0" smtClean="0"/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Who likes that?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You know what everybody likes?</a:t>
            </a:r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So </a:t>
            </a:r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all </a:t>
            </a:r>
            <a:r>
              <a:rPr lang="de-DE" dirty="0" err="1" smtClean="0"/>
              <a:t>people</a:t>
            </a:r>
            <a:r>
              <a:rPr lang="de-DE" dirty="0" smtClean="0"/>
              <a:t> </a:t>
            </a:r>
            <a:r>
              <a:rPr lang="de-DE" dirty="0" err="1" smtClean="0"/>
              <a:t>who</a:t>
            </a:r>
            <a:r>
              <a:rPr lang="de-DE" dirty="0" smtClean="0"/>
              <a:t> </a:t>
            </a:r>
            <a:r>
              <a:rPr lang="de-DE" dirty="0" err="1" smtClean="0"/>
              <a:t>dont</a:t>
            </a:r>
            <a:r>
              <a:rPr lang="de-DE" dirty="0" smtClean="0"/>
              <a:t> </a:t>
            </a:r>
            <a:r>
              <a:rPr lang="de-DE" dirty="0" err="1" smtClean="0"/>
              <a:t>believe</a:t>
            </a:r>
            <a:r>
              <a:rPr lang="de-DE" dirty="0" smtClean="0"/>
              <a:t> </a:t>
            </a:r>
            <a:r>
              <a:rPr lang="de-DE" dirty="0" err="1" smtClean="0"/>
              <a:t>me</a:t>
            </a:r>
            <a:r>
              <a:rPr lang="de-DE" dirty="0" smtClean="0"/>
              <a:t>, </a:t>
            </a:r>
            <a:r>
              <a:rPr lang="de-DE" dirty="0" err="1" smtClean="0"/>
              <a:t>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</a:t>
            </a:r>
            <a:r>
              <a:rPr lang="de-DE" baseline="0" dirty="0" smtClean="0"/>
              <a:t> link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explains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german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best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world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Thanks</a:t>
            </a:r>
            <a:r>
              <a:rPr lang="de-DE" baseline="0" dirty="0" smtClean="0"/>
              <a:t>!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80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Pretty sure if </a:t>
            </a:r>
            <a:r>
              <a:rPr lang="en-US" altLang="en-US" dirty="0" err="1" smtClean="0"/>
              <a:t>i</a:t>
            </a:r>
            <a:r>
              <a:rPr lang="en-US" altLang="en-US" dirty="0" smtClean="0"/>
              <a:t> do a Hypothesis test on if people love food more than data analytics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I would get a statistically relevant</a:t>
            </a:r>
            <a:r>
              <a:rPr lang="en-US" altLang="en-US" baseline="0" dirty="0" smtClean="0"/>
              <a:t> result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and a really small p value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 am a </a:t>
            </a:r>
            <a:r>
              <a:rPr lang="de-DE" dirty="0" err="1" smtClean="0"/>
              <a:t>better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Analyst</a:t>
            </a:r>
          </a:p>
          <a:p>
            <a:endParaRPr lang="de-DE" baseline="0" dirty="0" smtClean="0"/>
          </a:p>
          <a:p>
            <a:r>
              <a:rPr lang="de-DE" baseline="0" dirty="0" smtClean="0"/>
              <a:t> so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wrong</a:t>
            </a:r>
            <a:r>
              <a:rPr lang="de-DE" baseline="0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00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I used the google maps </a:t>
            </a:r>
            <a:r>
              <a:rPr lang="en-US" altLang="en-US" dirty="0" err="1" smtClean="0"/>
              <a:t>Api</a:t>
            </a:r>
            <a:r>
              <a:rPr lang="en-US" altLang="en-US" dirty="0" smtClean="0"/>
              <a:t> </a:t>
            </a:r>
          </a:p>
          <a:p>
            <a:r>
              <a:rPr lang="en-US" altLang="en-US" dirty="0" smtClean="0"/>
              <a:t>to give me all restaurants around my location</a:t>
            </a:r>
          </a:p>
          <a:p>
            <a:r>
              <a:rPr lang="en-US" altLang="en-US" dirty="0" smtClean="0"/>
              <a:t>Info included:</a:t>
            </a:r>
          </a:p>
          <a:p>
            <a:r>
              <a:rPr lang="en-US" altLang="en-US" dirty="0" smtClean="0"/>
              <a:t>Name</a:t>
            </a:r>
            <a:r>
              <a:rPr lang="en-US" altLang="en-US" baseline="0" dirty="0" smtClean="0"/>
              <a:t> </a:t>
            </a:r>
            <a:r>
              <a:rPr lang="en-US" altLang="en-US" dirty="0" smtClean="0"/>
              <a:t>Type</a:t>
            </a:r>
            <a:r>
              <a:rPr lang="en-US" altLang="en-US" baseline="0" dirty="0" smtClean="0"/>
              <a:t> </a:t>
            </a:r>
            <a:r>
              <a:rPr lang="en-US" altLang="en-US" dirty="0" smtClean="0"/>
              <a:t>Price Level</a:t>
            </a:r>
            <a:r>
              <a:rPr lang="en-US" altLang="en-US" baseline="0" dirty="0" smtClean="0"/>
              <a:t> </a:t>
            </a:r>
            <a:r>
              <a:rPr lang="en-US" altLang="en-US" dirty="0" smtClean="0"/>
              <a:t>Rating</a:t>
            </a:r>
            <a:r>
              <a:rPr lang="en-US" altLang="en-US" baseline="0" dirty="0" smtClean="0"/>
              <a:t>  </a:t>
            </a:r>
            <a:r>
              <a:rPr lang="en-US" altLang="en-US" dirty="0" smtClean="0"/>
              <a:t>Amount of Ratings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Lets take a first look:</a:t>
            </a:r>
          </a:p>
          <a:p>
            <a:r>
              <a:rPr lang="en-US" altLang="en-US" dirty="0" smtClean="0"/>
              <a:t>- Here is where I live</a:t>
            </a:r>
          </a:p>
          <a:p>
            <a:r>
              <a:rPr lang="en-US" altLang="en-US" dirty="0" smtClean="0"/>
              <a:t>-central station</a:t>
            </a:r>
          </a:p>
          <a:p>
            <a:r>
              <a:rPr lang="en-US" altLang="en-US" dirty="0" smtClean="0"/>
              <a:t>-City</a:t>
            </a:r>
            <a:r>
              <a:rPr lang="en-US" altLang="en-US" baseline="0" dirty="0" smtClean="0"/>
              <a:t> center</a:t>
            </a:r>
          </a:p>
          <a:p>
            <a:r>
              <a:rPr lang="en-US" altLang="en-US" baseline="0" dirty="0" smtClean="0"/>
              <a:t>- dam</a:t>
            </a:r>
          </a:p>
          <a:p>
            <a:r>
              <a:rPr lang="en-US" altLang="en-US" baseline="0" dirty="0" smtClean="0"/>
              <a:t>- de </a:t>
            </a:r>
            <a:r>
              <a:rPr lang="en-US" altLang="en-US" baseline="0" dirty="0" err="1" smtClean="0"/>
              <a:t>wallen</a:t>
            </a:r>
            <a:endParaRPr lang="en-US" altLang="en-US" baseline="0" dirty="0" smtClean="0"/>
          </a:p>
          <a:p>
            <a:r>
              <a:rPr lang="en-US" altLang="en-US" baseline="0" dirty="0" smtClean="0"/>
              <a:t>- china town</a:t>
            </a:r>
          </a:p>
          <a:p>
            <a:r>
              <a:rPr lang="en-US" altLang="en-US" baseline="0" dirty="0" smtClean="0"/>
              <a:t>-</a:t>
            </a:r>
            <a:r>
              <a:rPr lang="en-US" altLang="en-US" baseline="0" dirty="0" err="1" smtClean="0"/>
              <a:t>Grachten</a:t>
            </a:r>
            <a:r>
              <a:rPr lang="en-US" altLang="en-US" baseline="0" dirty="0" smtClean="0"/>
              <a:t> living area 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If you wonder why there are no restaurants there</a:t>
            </a:r>
          </a:p>
          <a:p>
            <a:r>
              <a:rPr lang="en-US" altLang="en-US" baseline="0" dirty="0" err="1" smtClean="0"/>
              <a:t>api</a:t>
            </a:r>
            <a:r>
              <a:rPr lang="en-US" altLang="en-US" baseline="0" dirty="0" smtClean="0"/>
              <a:t> only give 60 per search so </a:t>
            </a:r>
            <a:r>
              <a:rPr lang="en-US" altLang="en-US" baseline="0" dirty="0" err="1" smtClean="0"/>
              <a:t>i</a:t>
            </a:r>
            <a:r>
              <a:rPr lang="en-US" altLang="en-US" baseline="0" dirty="0" smtClean="0"/>
              <a:t> had to search with</a:t>
            </a:r>
          </a:p>
          <a:p>
            <a:r>
              <a:rPr lang="en-US" altLang="en-US" baseline="0" dirty="0" err="1" smtClean="0"/>
              <a:t>differnt</a:t>
            </a:r>
            <a:r>
              <a:rPr lang="en-US" altLang="en-US" baseline="0" dirty="0" smtClean="0"/>
              <a:t> locations around my location</a:t>
            </a:r>
          </a:p>
          <a:p>
            <a:r>
              <a:rPr lang="en-US" altLang="en-US" baseline="0" dirty="0" smtClean="0"/>
              <a:t>result radius of 0.8</a:t>
            </a:r>
          </a:p>
          <a:p>
            <a:endParaRPr lang="en-US" altLang="en-US" baseline="0" dirty="0" smtClean="0"/>
          </a:p>
          <a:p>
            <a:endParaRPr lang="en-US" altLang="en-US" baseline="0" dirty="0" smtClean="0"/>
          </a:p>
          <a:p>
            <a:endParaRPr lang="en-US" altLang="en-US" dirty="0" smtClean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19069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descriptive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statistics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I was </a:t>
            </a:r>
            <a:r>
              <a:rPr lang="de-DE" baseline="0" dirty="0" err="1" smtClean="0"/>
              <a:t>interessted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cuisine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amount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restaurants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area</a:t>
            </a:r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09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As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see</a:t>
            </a:r>
            <a:endParaRPr lang="de-DE" dirty="0" smtClean="0"/>
          </a:p>
          <a:p>
            <a:r>
              <a:rPr lang="de-DE" dirty="0" err="1" smtClean="0"/>
              <a:t>Italian</a:t>
            </a:r>
            <a:r>
              <a:rPr lang="de-DE" dirty="0" smtClean="0"/>
              <a:t> </a:t>
            </a:r>
            <a:r>
              <a:rPr lang="de-DE" dirty="0" err="1" smtClean="0"/>
              <a:t>Calssic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Grill</a:t>
            </a:r>
          </a:p>
          <a:p>
            <a:r>
              <a:rPr lang="de-DE" dirty="0" smtClean="0"/>
              <a:t>Classic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fine</a:t>
            </a:r>
            <a:r>
              <a:rPr lang="de-DE" dirty="0" smtClean="0"/>
              <a:t> </a:t>
            </a:r>
            <a:r>
              <a:rPr lang="de-DE" dirty="0" err="1" smtClean="0"/>
              <a:t>dining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normal </a:t>
            </a:r>
            <a:r>
              <a:rPr lang="de-DE" dirty="0" err="1" smtClean="0"/>
              <a:t>restaurant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specialised</a:t>
            </a:r>
            <a:endParaRPr lang="de-DE" baseline="0" dirty="0" smtClean="0"/>
          </a:p>
          <a:p>
            <a:r>
              <a:rPr lang="de-DE" baseline="0" dirty="0" smtClean="0"/>
              <a:t>Grill </a:t>
            </a:r>
            <a:r>
              <a:rPr lang="de-DE" baseline="0" dirty="0" err="1" smtClean="0"/>
              <a:t>includes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steakhouses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14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All </a:t>
            </a:r>
            <a:r>
              <a:rPr lang="de-DE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togehter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Highest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Special </a:t>
            </a:r>
            <a:r>
              <a:rPr lang="de-DE" baseline="0" dirty="0" err="1" smtClean="0"/>
              <a:t>restauratns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Sandwich </a:t>
            </a:r>
            <a:r>
              <a:rPr lang="de-DE" baseline="0" dirty="0" err="1" smtClean="0"/>
              <a:t>places</a:t>
            </a:r>
            <a:endParaRPr lang="de-DE" baseline="0" dirty="0" smtClean="0"/>
          </a:p>
          <a:p>
            <a:r>
              <a:rPr lang="de-DE" baseline="0" dirty="0" err="1" smtClean="0"/>
              <a:t>Dutch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peopl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sandwiches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Kebap</a:t>
            </a:r>
            <a:r>
              <a:rPr lang="de-DE" baseline="0" dirty="0" smtClean="0"/>
              <a:t> last </a:t>
            </a:r>
            <a:r>
              <a:rPr lang="de-DE" baseline="0" dirty="0" err="1" smtClean="0"/>
              <a:t>place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Average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rating</a:t>
            </a:r>
            <a:endParaRPr lang="de-DE" dirty="0" smtClean="0"/>
          </a:p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an </a:t>
            </a:r>
            <a:r>
              <a:rPr lang="de-DE" dirty="0" err="1" smtClean="0"/>
              <a:t>idea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popular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cuisin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Hotel </a:t>
            </a:r>
            <a:r>
              <a:rPr lang="de-DE" baseline="0" dirty="0" err="1" smtClean="0"/>
              <a:t>highest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makes</a:t>
            </a:r>
            <a:r>
              <a:rPr lang="de-DE" baseline="0" dirty="0" smtClean="0"/>
              <a:t> sense but </a:t>
            </a:r>
            <a:r>
              <a:rPr lang="de-DE" baseline="0" dirty="0" err="1" smtClean="0"/>
              <a:t>cant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compete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hotels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apartment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People like </a:t>
            </a:r>
            <a:r>
              <a:rPr lang="de-DE" baseline="0" dirty="0" err="1" smtClean="0"/>
              <a:t>Cafes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Sweet </a:t>
            </a:r>
            <a:r>
              <a:rPr lang="de-DE" baseline="0" dirty="0" err="1" smtClean="0"/>
              <a:t>places</a:t>
            </a:r>
            <a:r>
              <a:rPr lang="de-DE" baseline="0" dirty="0" smtClean="0"/>
              <a:t> like </a:t>
            </a:r>
            <a:r>
              <a:rPr lang="de-DE" baseline="0" dirty="0" err="1" smtClean="0"/>
              <a:t>Pnacakes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fastfood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ofcours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92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40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icture Placeholder 597">
            <a:extLst>
              <a:ext uri="{FF2B5EF4-FFF2-40B4-BE49-F238E27FC236}">
                <a16:creationId xmlns:a16="http://schemas.microsoft.com/office/drawing/2014/main" xmlns="" id="{0B59A0EB-6D1F-B945-9922-B4D1879B4419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635646" y="595551"/>
            <a:ext cx="2973049" cy="297191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xmlns="" id="{48E6AD12-F73E-6146-90A6-A402D6022C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06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3" r:id="rId3"/>
    <p:sldLayoutId id="2147483670" r:id="rId4"/>
    <p:sldLayoutId id="2147483669" r:id="rId5"/>
    <p:sldLayoutId id="2147483661" r:id="rId6"/>
    <p:sldLayoutId id="2147483662" r:id="rId7"/>
    <p:sldLayoutId id="2147483671" r:id="rId8"/>
    <p:sldLayoutId id="2147483663" r:id="rId9"/>
    <p:sldLayoutId id="2147483664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edition.cnn.com/travel/article/germany-best-bread/index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 rot="21024228">
            <a:off x="3787075" y="1868140"/>
            <a:ext cx="4627639" cy="195585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</a:rPr>
              <a:t>SWITCHING CAREERS</a:t>
            </a:r>
            <a:endParaRPr lang="en-US" sz="60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Neuton" panose="02000503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A40143-7CCE-A147-85B9-107C026EA7EB}"/>
              </a:ext>
            </a:extLst>
          </p:cNvPr>
          <p:cNvSpPr txBox="1"/>
          <p:nvPr/>
        </p:nvSpPr>
        <p:spPr>
          <a:xfrm rot="21029061">
            <a:off x="4150513" y="4591148"/>
            <a:ext cx="4564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Arima Madurai Light" pitchFamily="2" charset="77"/>
              </a:rPr>
              <a:t>Tilm</a:t>
            </a:r>
            <a:r>
              <a:rPr lang="es-ES_tradnl" sz="24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Arima Madurai Light" pitchFamily="2" charset="77"/>
              </a:rPr>
              <a:t>an</a:t>
            </a:r>
            <a:r>
              <a:rPr lang="es-ES_tradnl" sz="2400" dirty="0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Arima Madurai Light" pitchFamily="2" charset="77"/>
              </a:rPr>
              <a:t> </a:t>
            </a:r>
            <a:r>
              <a:rPr lang="es-ES_tradnl" sz="24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Arima Madurai Light" pitchFamily="2" charset="77"/>
              </a:rPr>
              <a:t>Fabricius</a:t>
            </a:r>
            <a:endParaRPr lang="es-ES_tradnl" sz="2400" dirty="0">
              <a:latin typeface="Roboto Condensed Light" panose="02000000000000000000" pitchFamily="2" charset="0"/>
              <a:ea typeface="Roboto Condensed Light" panose="02000000000000000000" pitchFamily="2" charset="0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113" y="0"/>
            <a:ext cx="7701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1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98CEB661-0986-574F-9D6B-99CF0FE09E75}"/>
              </a:ext>
            </a:extLst>
          </p:cNvPr>
          <p:cNvSpPr txBox="1"/>
          <p:nvPr/>
        </p:nvSpPr>
        <p:spPr>
          <a:xfrm>
            <a:off x="4024983" y="3323117"/>
            <a:ext cx="4449576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b="1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Multiple conclusion </a:t>
            </a:r>
            <a:r>
              <a:rPr lang="en-US" sz="24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from the data</a:t>
            </a:r>
            <a:endParaRPr lang="en-US" sz="2400" dirty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4FE6CA15-9B0B-F642-942F-026A33A42767}"/>
              </a:ext>
            </a:extLst>
          </p:cNvPr>
          <p:cNvSpPr txBox="1"/>
          <p:nvPr/>
        </p:nvSpPr>
        <p:spPr>
          <a:xfrm>
            <a:off x="3790429" y="2225480"/>
            <a:ext cx="4918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No correlation </a:t>
            </a:r>
            <a:r>
              <a:rPr lang="en-US" sz="24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between </a:t>
            </a:r>
            <a:r>
              <a:rPr lang="en-US" sz="2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price, </a:t>
            </a:r>
            <a:r>
              <a:rPr lang="en-US" sz="24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amount of </a:t>
            </a:r>
            <a:r>
              <a:rPr lang="en-US" sz="2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ratings </a:t>
            </a:r>
            <a:r>
              <a:rPr lang="en-US" sz="24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and </a:t>
            </a:r>
            <a:r>
              <a:rPr lang="en-US" sz="2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the rating</a:t>
            </a:r>
            <a:endParaRPr lang="en-US" sz="24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Mukta SemiBold" panose="020B0000000000000000" pitchFamily="34" charset="7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60C170A5-2BCC-1641-AC0F-97230E222901}"/>
              </a:ext>
            </a:extLst>
          </p:cNvPr>
          <p:cNvSpPr txBox="1"/>
          <p:nvPr/>
        </p:nvSpPr>
        <p:spPr>
          <a:xfrm>
            <a:off x="3445830" y="1241101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PROBLEMS</a:t>
            </a:r>
            <a:endParaRPr lang="en-US" sz="36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Mukta SemiBold" panose="020B0000000000000000" pitchFamily="34" charset="77"/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xmlns="" id="{7EEAFE34-BAF1-3240-A751-ACB1209B7B8F}"/>
              </a:ext>
            </a:extLst>
          </p:cNvPr>
          <p:cNvSpPr>
            <a:spLocks noChangeAspect="1"/>
          </p:cNvSpPr>
          <p:nvPr/>
        </p:nvSpPr>
        <p:spPr>
          <a:xfrm>
            <a:off x="3477353" y="2428846"/>
            <a:ext cx="276787" cy="1440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xmlns="" id="{17AABFC3-6D23-EC4D-9880-A794F9C8C218}"/>
              </a:ext>
            </a:extLst>
          </p:cNvPr>
          <p:cNvSpPr>
            <a:spLocks noChangeAspect="1"/>
          </p:cNvSpPr>
          <p:nvPr/>
        </p:nvSpPr>
        <p:spPr>
          <a:xfrm>
            <a:off x="3477353" y="3528762"/>
            <a:ext cx="276787" cy="144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xmlns="" id="{15DCE0AE-DD91-E64A-BB07-5370779912EB}"/>
              </a:ext>
            </a:extLst>
          </p:cNvPr>
          <p:cNvSpPr txBox="1"/>
          <p:nvPr/>
        </p:nvSpPr>
        <p:spPr>
          <a:xfrm rot="21027561">
            <a:off x="4019119" y="3645305"/>
            <a:ext cx="4620745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00" dirty="0" err="1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Location,Location,Location</a:t>
            </a:r>
            <a:endParaRPr lang="en-US" sz="2400" dirty="0" smtClean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  <a:p>
            <a:pPr algn="ctr">
              <a:lnSpc>
                <a:spcPts val="3500"/>
              </a:lnSpc>
            </a:pPr>
            <a:r>
              <a:rPr lang="en-US" sz="24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- </a:t>
            </a:r>
            <a:r>
              <a:rPr lang="en-US" sz="2400" dirty="0"/>
              <a:t>Harold </a:t>
            </a:r>
            <a:r>
              <a:rPr lang="en-US" sz="2400" dirty="0" smtClean="0"/>
              <a:t>Samuel -</a:t>
            </a:r>
            <a:endParaRPr lang="en-US" sz="2400" dirty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xmlns="" id="{B1B915CE-9815-BB42-A094-17ACA8E456EF}"/>
              </a:ext>
            </a:extLst>
          </p:cNvPr>
          <p:cNvSpPr txBox="1"/>
          <p:nvPr/>
        </p:nvSpPr>
        <p:spPr>
          <a:xfrm rot="21037246">
            <a:off x="4063605" y="2283626"/>
            <a:ext cx="40337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LOCATION</a:t>
            </a:r>
            <a:endParaRPr lang="en-US" sz="88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ma Madurai Sem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-791570" y="27159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2" t="21292" r="12127" b="10050"/>
          <a:stretch/>
        </p:blipFill>
        <p:spPr>
          <a:xfrm>
            <a:off x="4081673" y="0"/>
            <a:ext cx="8110327" cy="6858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287905" y="3085236"/>
            <a:ext cx="218364" cy="2047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8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-791570" y="27159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3" t="14130" r="10112" b="6866"/>
          <a:stretch/>
        </p:blipFill>
        <p:spPr>
          <a:xfrm>
            <a:off x="3828593" y="6822"/>
            <a:ext cx="8354751" cy="695353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974006" y="3483590"/>
            <a:ext cx="218364" cy="2047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09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15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9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CD399F-23E0-3C4A-B871-1856D5AD4D60}"/>
              </a:ext>
            </a:extLst>
          </p:cNvPr>
          <p:cNvSpPr txBox="1"/>
          <p:nvPr/>
        </p:nvSpPr>
        <p:spPr>
          <a:xfrm rot="20953914">
            <a:off x="4122507" y="3921225"/>
            <a:ext cx="4346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Maybe Fusion (Kitchen)</a:t>
            </a:r>
            <a:endParaRPr lang="en-US" sz="2200" dirty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 rot="20971264">
            <a:off x="3747873" y="2378615"/>
            <a:ext cx="461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CONCLUSION</a:t>
            </a:r>
            <a:endParaRPr lang="en-US" sz="48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ma Madurai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118574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14" y="0"/>
            <a:ext cx="7676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96" y="0"/>
            <a:ext cx="8796505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738281" y="1804915"/>
            <a:ext cx="218364" cy="2047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70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BEC2F4EE-1B5D-054C-91B8-A01C8D3D2C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9452" b="9452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4D940F5-1563-8D4E-B9B4-039F9035D160}"/>
              </a:ext>
            </a:extLst>
          </p:cNvPr>
          <p:cNvSpPr/>
          <p:nvPr/>
        </p:nvSpPr>
        <p:spPr>
          <a:xfrm>
            <a:off x="0" y="98826"/>
            <a:ext cx="12191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effectLst>
                  <a:outerShdw blurRad="50800" dist="38100" dir="8100000" algn="tr" rotWithShape="0">
                    <a:prstClr val="black">
                      <a:alpha val="50000"/>
                    </a:prst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German Sandwich Shop</a:t>
            </a:r>
          </a:p>
          <a:p>
            <a:pPr algn="ctr"/>
            <a:r>
              <a:rPr lang="en-US" sz="4800" b="1" dirty="0" err="1" smtClean="0">
                <a:solidFill>
                  <a:schemeClr val="tx2"/>
                </a:solidFill>
                <a:effectLst>
                  <a:outerShdw blurRad="50800" dist="38100" dir="8100000" algn="tr" rotWithShape="0">
                    <a:prstClr val="black">
                      <a:alpha val="50000"/>
                    </a:prst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Bretzel</a:t>
            </a:r>
            <a:r>
              <a:rPr lang="en-US" sz="4800" b="1" dirty="0" smtClean="0">
                <a:solidFill>
                  <a:schemeClr val="tx2"/>
                </a:solidFill>
                <a:effectLst>
                  <a:outerShdw blurRad="50800" dist="38100" dir="8100000" algn="tr" rotWithShape="0">
                    <a:prstClr val="black">
                      <a:alpha val="50000"/>
                    </a:prst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, </a:t>
            </a:r>
            <a:r>
              <a:rPr lang="en-US" sz="4800" b="1" dirty="0" err="1" smtClean="0">
                <a:solidFill>
                  <a:schemeClr val="tx2"/>
                </a:solidFill>
                <a:effectLst>
                  <a:outerShdw blurRad="50800" dist="38100" dir="8100000" algn="tr" rotWithShape="0">
                    <a:prstClr val="black">
                      <a:alpha val="50000"/>
                    </a:prst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Brot</a:t>
            </a:r>
            <a:r>
              <a:rPr lang="en-US" sz="4800" b="1" dirty="0" smtClean="0">
                <a:solidFill>
                  <a:schemeClr val="tx2"/>
                </a:solidFill>
                <a:effectLst>
                  <a:outerShdw blurRad="50800" dist="38100" dir="8100000" algn="tr" rotWithShape="0">
                    <a:prstClr val="black">
                      <a:alpha val="50000"/>
                    </a:prst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 &amp; Butter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49" y="1668486"/>
            <a:ext cx="50419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288" y="838071"/>
            <a:ext cx="152542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Light" pitchFamily="2" charset="77"/>
              </a:rPr>
              <a:t>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52134" y="2230418"/>
            <a:ext cx="988773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Let’s be honest:</a:t>
            </a:r>
          </a:p>
          <a:p>
            <a:pPr algn="ctr">
              <a:lnSpc>
                <a:spcPts val="7000"/>
              </a:lnSpc>
            </a:pPr>
            <a:r>
              <a:rPr lang="en-US" sz="5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Data Analytics sucks!</a:t>
            </a:r>
          </a:p>
          <a:p>
            <a:pPr algn="ctr">
              <a:lnSpc>
                <a:spcPts val="7000"/>
              </a:lnSpc>
            </a:pPr>
            <a:r>
              <a:rPr lang="en-US" sz="5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- Anonymous Quote- </a:t>
            </a:r>
            <a:endParaRPr lang="en-US" sz="54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ma Madurai Sem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180042" y="697595"/>
            <a:ext cx="42322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spc="3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Thanks!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006220" y="3439236"/>
            <a:ext cx="8579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hlinkClick r:id="rId3"/>
              </a:rPr>
              <a:t>https://edition.cnn.com/travel/article/germany-best-bread/index.html</a:t>
            </a:r>
            <a:endParaRPr lang="de-DE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CD399F-23E0-3C4A-B871-1856D5AD4D60}"/>
              </a:ext>
            </a:extLst>
          </p:cNvPr>
          <p:cNvSpPr txBox="1"/>
          <p:nvPr/>
        </p:nvSpPr>
        <p:spPr>
          <a:xfrm rot="20953914">
            <a:off x="4122507" y="3905836"/>
            <a:ext cx="4346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Everybody</a:t>
            </a:r>
            <a:r>
              <a:rPr lang="en-US" sz="22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 loves:</a:t>
            </a:r>
            <a:endParaRPr lang="en-US" sz="2200" dirty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 rot="20971264">
            <a:off x="3747873" y="2332448"/>
            <a:ext cx="4619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FOOD</a:t>
            </a:r>
            <a:endParaRPr lang="en-US" sz="54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ma Madurai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Box 234">
            <a:extLst>
              <a:ext uri="{FF2B5EF4-FFF2-40B4-BE49-F238E27FC236}">
                <a16:creationId xmlns:a16="http://schemas.microsoft.com/office/drawing/2014/main" xmlns="" id="{B496D8D1-D5C8-5140-87BB-096E09CEC541}"/>
              </a:ext>
            </a:extLst>
          </p:cNvPr>
          <p:cNvSpPr txBox="1"/>
          <p:nvPr/>
        </p:nvSpPr>
        <p:spPr>
          <a:xfrm>
            <a:off x="4954136" y="1305235"/>
            <a:ext cx="61141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I live in the City </a:t>
            </a:r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C</a:t>
            </a:r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enter</a:t>
            </a: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I live above a Restaurant</a:t>
            </a: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Space might be available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5998190" y="232012"/>
            <a:ext cx="4026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 smtClean="0"/>
              <a:t>WHAT TO DO?</a:t>
            </a:r>
            <a:endParaRPr lang="de-DE" sz="4000" b="1" dirty="0"/>
          </a:p>
        </p:txBody>
      </p:sp>
      <p:sp>
        <p:nvSpPr>
          <p:cNvPr id="8" name="TextBox 234">
            <a:extLst>
              <a:ext uri="{FF2B5EF4-FFF2-40B4-BE49-F238E27FC236}">
                <a16:creationId xmlns:a16="http://schemas.microsoft.com/office/drawing/2014/main" xmlns="" id="{B496D8D1-D5C8-5140-87BB-096E09CEC541}"/>
              </a:ext>
            </a:extLst>
          </p:cNvPr>
          <p:cNvSpPr txBox="1"/>
          <p:nvPr/>
        </p:nvSpPr>
        <p:spPr>
          <a:xfrm>
            <a:off x="4954135" y="3791403"/>
            <a:ext cx="6550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I WILL OPEN A RESTAURANT</a:t>
            </a:r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408102" y="516560"/>
            <a:ext cx="4520342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48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APPROACH</a:t>
            </a:r>
            <a:endParaRPr lang="en-US" sz="48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ma Madurai Semi" pitchFamily="2" charset="7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415859" y="1430220"/>
            <a:ext cx="4504828" cy="26571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ctr">
              <a:lnSpc>
                <a:spcPts val="4000"/>
              </a:lnSpc>
              <a:buFontTx/>
              <a:buChar char="-"/>
            </a:pPr>
            <a:r>
              <a:rPr lang="en-US" sz="28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Looking at all restaurants around my location</a:t>
            </a:r>
          </a:p>
          <a:p>
            <a:pPr marL="457200" indent="-457200" algn="ctr">
              <a:lnSpc>
                <a:spcPts val="4000"/>
              </a:lnSpc>
              <a:buFontTx/>
              <a:buChar char="-"/>
            </a:pPr>
            <a:r>
              <a:rPr lang="en-US" sz="28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Looking for the option with the highest chance of success</a:t>
            </a:r>
            <a:endParaRPr lang="en-US" sz="2800" dirty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E5FA7939-AEB3-A14B-B04E-614ED20599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463" r="23463"/>
          <a:stretch>
            <a:fillRect/>
          </a:stretch>
        </p:blipFill>
        <p:spPr/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62" t="18984" r="9851" b="5849"/>
          <a:stretch/>
        </p:blipFill>
        <p:spPr>
          <a:xfrm>
            <a:off x="1" y="0"/>
            <a:ext cx="7312868" cy="6858000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2" t="19701" r="7425" b="3881"/>
          <a:stretch/>
        </p:blipFill>
        <p:spPr>
          <a:xfrm>
            <a:off x="0" y="0"/>
            <a:ext cx="7518850" cy="697400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452884" y="3302759"/>
            <a:ext cx="218364" cy="2047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34978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18" y="0"/>
            <a:ext cx="7729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18" y="0"/>
            <a:ext cx="7729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66" y="0"/>
            <a:ext cx="7715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2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113" y="0"/>
            <a:ext cx="7701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4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Restaurant - Dark">
      <a:dk1>
        <a:srgbClr val="EEEEEE"/>
      </a:dk1>
      <a:lt1>
        <a:srgbClr val="171717"/>
      </a:lt1>
      <a:dk2>
        <a:srgbClr val="FFFFFF"/>
      </a:dk2>
      <a:lt2>
        <a:srgbClr val="171717"/>
      </a:lt2>
      <a:accent1>
        <a:srgbClr val="F3E9D3"/>
      </a:accent1>
      <a:accent2>
        <a:srgbClr val="E6CFCD"/>
      </a:accent2>
      <a:accent3>
        <a:srgbClr val="DEE5E5"/>
      </a:accent3>
      <a:accent4>
        <a:srgbClr val="F3E9D3"/>
      </a:accent4>
      <a:accent5>
        <a:srgbClr val="E0E2DB"/>
      </a:accent5>
      <a:accent6>
        <a:srgbClr val="DCEEFF"/>
      </a:accent6>
      <a:hlink>
        <a:srgbClr val="FFFFFF"/>
      </a:hlink>
      <a:folHlink>
        <a:srgbClr val="E89BC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957</Words>
  <Application>Microsoft Macintosh PowerPoint</Application>
  <PresentationFormat>Breitbild</PresentationFormat>
  <Paragraphs>173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34" baseType="lpstr">
      <vt:lpstr>Arial Unicode MS</vt:lpstr>
      <vt:lpstr>Arima Madurai Black</vt:lpstr>
      <vt:lpstr>Arima Madurai Light</vt:lpstr>
      <vt:lpstr>Arima Madurai Semi</vt:lpstr>
      <vt:lpstr>Calibri</vt:lpstr>
      <vt:lpstr>Calibri Light</vt:lpstr>
      <vt:lpstr>Lato Light</vt:lpstr>
      <vt:lpstr>Mukta SemiBold</vt:lpstr>
      <vt:lpstr>Neuton</vt:lpstr>
      <vt:lpstr>Roboto Condensed</vt:lpstr>
      <vt:lpstr>Roboto Condensed Light</vt:lpstr>
      <vt:lpstr>Times New Roman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Sheotahul,Yasmin Y.S.</cp:lastModifiedBy>
  <cp:revision>256</cp:revision>
  <dcterms:created xsi:type="dcterms:W3CDTF">2018-12-21T22:04:22Z</dcterms:created>
  <dcterms:modified xsi:type="dcterms:W3CDTF">2020-06-18T15:38:35Z</dcterms:modified>
</cp:coreProperties>
</file>